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62" r:id="rId6"/>
    <p:sldId id="260" r:id="rId7"/>
    <p:sldId id="259" r:id="rId8"/>
    <p:sldId id="263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38"/>
  </p:normalViewPr>
  <p:slideViewPr>
    <p:cSldViewPr snapToGrid="0" snapToObjects="1">
      <p:cViewPr>
        <p:scale>
          <a:sx n="104" d="100"/>
          <a:sy n="104" d="100"/>
        </p:scale>
        <p:origin x="15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AB40-335D-5F40-B116-F9E1F40BF6A6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FIRST</a:t>
            </a:r>
            <a:r>
              <a:rPr lang="en-US" baseline="0" dirty="0" smtClean="0"/>
              <a:t> LEGO League </a:t>
            </a:r>
            <a:r>
              <a:rPr lang="en-US" dirty="0" smtClean="0"/>
              <a:t>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3179-C4AF-6547-8C4A-0D9D4B64EE10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436A-9410-8340-9C95-076217CAC8FE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EBC13-CCC5-E146-A3BD-5652FEA455EB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9066-62BA-7B44-910E-3DBCE50B37ED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C401E-59C5-C74E-BC62-DEA9D9510A9C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DA14-F6B3-BD42-AA16-29BAE3096472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BCEE-DBAA-6448-A155-0C0F3BCC0DBB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3966F-21C3-864B-B4D5-A66210182B92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884ECEB-08D3-6041-857F-49A019176817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DA5E-32F7-6345-8DC8-7D2796E2C56F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E7E12-E13F-6A4E-8C5D-C3EB4AAF66F9}" type="datetime1">
              <a:rPr lang="en-US" smtClean="0"/>
              <a:t>8/29/17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resources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a Mission Strategy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Seshan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7" y="4893914"/>
            <a:ext cx="1112924" cy="6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Understand the Missions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75" y="2273972"/>
            <a:ext cx="4107126" cy="2718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510" y="5627873"/>
            <a:ext cx="43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Credits: Michael </a:t>
            </a:r>
            <a:r>
              <a:rPr lang="en-US" dirty="0" err="1" smtClean="0"/>
              <a:t>Graffin</a:t>
            </a:r>
            <a:r>
              <a:rPr lang="en-US" dirty="0" smtClean="0"/>
              <a:t>, Iona Primary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3697" y="2323070"/>
            <a:ext cx="388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 #1 is to read the Challenge Guide thoroughly </a:t>
            </a:r>
            <a:r>
              <a:rPr lang="mr-IN" dirty="0" smtClean="0"/>
              <a:t>–</a:t>
            </a:r>
            <a:r>
              <a:rPr lang="en-US" dirty="0" smtClean="0"/>
              <a:t> everyone should do this</a:t>
            </a:r>
          </a:p>
          <a:p>
            <a:endParaRPr lang="en-US" dirty="0"/>
          </a:p>
          <a:p>
            <a:r>
              <a:rPr lang="en-US" dirty="0" smtClean="0"/>
              <a:t>Rule #2 is to read the Updates during the season</a:t>
            </a:r>
          </a:p>
          <a:p>
            <a:endParaRPr lang="en-US" dirty="0"/>
          </a:p>
          <a:p>
            <a:r>
              <a:rPr lang="en-US" dirty="0" smtClean="0"/>
              <a:t>Tip: Many teams like to </a:t>
            </a:r>
            <a:r>
              <a:rPr lang="en-US" dirty="0"/>
              <a:t>t</a:t>
            </a:r>
            <a:r>
              <a:rPr lang="en-US" dirty="0" smtClean="0"/>
              <a:t>ake notes on each mission (the rules, the points, etc.) and place them next to the missions on the mat.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Plan Your Robot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Which missions are near base and could be done quickly?</a:t>
            </a:r>
          </a:p>
          <a:p>
            <a:r>
              <a:rPr lang="en-US" dirty="0" smtClean="0"/>
              <a:t>Which missions might be grouped together because of their proximity?</a:t>
            </a:r>
          </a:p>
          <a:p>
            <a:r>
              <a:rPr lang="en-US" dirty="0" smtClean="0"/>
              <a:t>Which missions might use the same attachment/tool to complete?</a:t>
            </a:r>
          </a:p>
          <a:p>
            <a:r>
              <a:rPr lang="en-US" dirty="0" smtClean="0"/>
              <a:t>Are some missions harder than others?</a:t>
            </a:r>
          </a:p>
          <a:p>
            <a:r>
              <a:rPr lang="en-US" dirty="0" smtClean="0"/>
              <a:t>Are some missions harder to get to?</a:t>
            </a:r>
          </a:p>
          <a:p>
            <a:r>
              <a:rPr lang="en-US" dirty="0" smtClean="0"/>
              <a:t>What are the team’s goals for the year when it comes to the robot game?</a:t>
            </a:r>
          </a:p>
          <a:p>
            <a:r>
              <a:rPr lang="en-US" dirty="0" smtClean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FF0000"/>
                </a:solidFill>
              </a:rPr>
              <a:t>A Planning </a:t>
            </a:r>
            <a:r>
              <a:rPr lang="en-US" i="1" dirty="0">
                <a:solidFill>
                  <a:srgbClr val="FF0000"/>
                </a:solidFill>
              </a:rPr>
              <a:t>G</a:t>
            </a:r>
            <a:r>
              <a:rPr lang="en-US" i="1" dirty="0" smtClean="0">
                <a:solidFill>
                  <a:srgbClr val="FF0000"/>
                </a:solidFill>
              </a:rPr>
              <a:t>uide is available on the next page.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90" y="2078129"/>
            <a:ext cx="4872503" cy="3612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worksheet is available for download </a:t>
            </a:r>
            <a:r>
              <a:rPr lang="en-US" dirty="0" smtClean="0"/>
              <a:t>in the Useful Worksheets and Guides section.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it to evaluate all your options for a given year’s robot game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</p:spPr>
        <p:txBody>
          <a:bodyPr/>
          <a:lstStyle/>
          <a:p>
            <a:r>
              <a:rPr lang="en-US" dirty="0" smtClean="0"/>
              <a:t>Step 2: Mission </a:t>
            </a:r>
            <a:r>
              <a:rPr lang="en-US" dirty="0" smtClean="0"/>
              <a:t>Planning Guide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3" y="4359725"/>
            <a:ext cx="3267580" cy="17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Team Robot </a:t>
            </a:r>
            <a:r>
              <a:rPr lang="en-US" dirty="0" smtClean="0"/>
              <a:t>Game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Now, use </a:t>
            </a:r>
            <a:r>
              <a:rPr lang="en-US" dirty="0" smtClean="0"/>
              <a:t>an online tool such as our Interactive Sketch Planner to determine the path your robot will take</a:t>
            </a:r>
          </a:p>
          <a:p>
            <a:pPr lvl="1"/>
            <a:r>
              <a:rPr lang="en-US" dirty="0" smtClean="0"/>
              <a:t>Each time you go out of base is called a “run”</a:t>
            </a:r>
          </a:p>
          <a:p>
            <a:pPr lvl="1"/>
            <a:r>
              <a:rPr lang="en-US" dirty="0" smtClean="0"/>
              <a:t>Draw each run using a different color.</a:t>
            </a:r>
            <a:endParaRPr lang="en-US" dirty="0"/>
          </a:p>
          <a:p>
            <a:r>
              <a:rPr lang="en-US" dirty="0" smtClean="0"/>
              <a:t>Or print out an image of the challenge mat and hand-draw</a:t>
            </a:r>
          </a:p>
          <a:p>
            <a:r>
              <a:rPr lang="en-US" dirty="0" smtClean="0"/>
              <a:t>We recommend that each team member comes up with a strategy and then the team listens to all the ideas and combines them.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03" y="3588673"/>
            <a:ext cx="36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http://ev3lessons.com/resources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Building &amp;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 smtClean="0"/>
              <a:t>You can use our Robot Game Pseudocode Worksheet if you </a:t>
            </a:r>
            <a:r>
              <a:rPr lang="en-US" dirty="0" smtClean="0"/>
              <a:t>want</a:t>
            </a:r>
            <a:r>
              <a:rPr lang="en-US" dirty="0"/>
              <a:t> </a:t>
            </a:r>
            <a:r>
              <a:rPr lang="en-US" dirty="0" smtClean="0"/>
              <a:t>in the “Useful Worksheets &amp; Guides” section.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have an additional Pseudocode lesson in Beginner if you want to learn more about how to write pseudocode.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a robot game strategy may change over time </a:t>
            </a:r>
            <a:endParaRPr lang="en-US" dirty="0"/>
          </a:p>
          <a:p>
            <a:pPr lvl="1"/>
            <a:r>
              <a:rPr lang="en-US" dirty="0" smtClean="0"/>
              <a:t>You might get a new idea or find a way to combine missions</a:t>
            </a:r>
          </a:p>
          <a:p>
            <a:pPr lvl="1"/>
            <a:r>
              <a:rPr lang="en-US" dirty="0" smtClean="0"/>
              <a:t>You might build a different attachment</a:t>
            </a:r>
          </a:p>
          <a:p>
            <a:r>
              <a:rPr lang="en-US" dirty="0" smtClean="0"/>
              <a:t>As a rookie team, complete missions closer to base first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sually, they are easier to get to and easier to activate</a:t>
            </a:r>
          </a:p>
          <a:p>
            <a:pPr lvl="1"/>
            <a:r>
              <a:rPr lang="en-US" dirty="0" smtClean="0"/>
              <a:t>When you finish those and can do them reliably, start to add more missions</a:t>
            </a:r>
          </a:p>
          <a:p>
            <a:r>
              <a:rPr lang="en-US" dirty="0" smtClean="0"/>
              <a:t>You don’t need to do </a:t>
            </a:r>
            <a:r>
              <a:rPr lang="en-US" i="1" dirty="0" smtClean="0">
                <a:solidFill>
                  <a:srgbClr val="FF0000"/>
                </a:solidFill>
              </a:rPr>
              <a:t>all </a:t>
            </a:r>
            <a:r>
              <a:rPr lang="en-US" dirty="0" smtClean="0"/>
              <a:t>the missions to “win”.  </a:t>
            </a:r>
          </a:p>
          <a:p>
            <a:pPr lvl="1"/>
            <a:r>
              <a:rPr lang="en-US" dirty="0" smtClean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 smtClean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Seshan</a:t>
            </a:r>
          </a:p>
          <a:p>
            <a:r>
              <a:rPr lang="en-US" dirty="0" smtClean="0"/>
              <a:t>More lessons available at www.ev3lessons.com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</TotalTime>
  <Words>602</Words>
  <Application>Microsoft Macintosh PowerPoint</Application>
  <PresentationFormat>On-screen Show (4:3)</PresentationFormat>
  <Paragraphs>71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Mangal</vt:lpstr>
      <vt:lpstr>Retrospect</vt:lpstr>
      <vt:lpstr>Developing a Mission Strategy</vt:lpstr>
      <vt:lpstr>Objectives</vt:lpstr>
      <vt:lpstr>Step 1: Understand the Missions</vt:lpstr>
      <vt:lpstr>Step 2: Plan Your Robot Game</vt:lpstr>
      <vt:lpstr>Step 2: Mission Planning Guide</vt:lpstr>
      <vt:lpstr>Step 3: Team Robot Game Strategy</vt:lpstr>
      <vt:lpstr>Step 4: Building &amp; Programming</vt:lpstr>
      <vt:lpstr>Some Thoughts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29</cp:revision>
  <cp:lastPrinted>2017-08-26T18:12:44Z</cp:lastPrinted>
  <dcterms:created xsi:type="dcterms:W3CDTF">2017-08-13T17:46:18Z</dcterms:created>
  <dcterms:modified xsi:type="dcterms:W3CDTF">2017-08-29T15:10:09Z</dcterms:modified>
</cp:coreProperties>
</file>